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5" r:id="rId4"/>
    <p:sldId id="1142" r:id="rId5"/>
    <p:sldId id="1146" r:id="rId6"/>
    <p:sldId id="1143" r:id="rId7"/>
    <p:sldId id="1148" r:id="rId8"/>
    <p:sldId id="1144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主要介绍了中国结。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980728"/>
            <a:ext cx="11485848" cy="1302898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475838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0991"/>
            <a:ext cx="11485848" cy="4454233"/>
          </a:xfrm>
          <a:solidFill>
            <a:srgbClr val="E1F4FC"/>
          </a:solidFill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篇关于中国结的短文的素养考向主要体现在以下几个方面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文化意识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考查学生对中国传统手工艺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的文化背景、象征意义及历史发展的理解。中国结的常见形状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如花、鸟、龙、鱼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及其象征意义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红色在中国文化中的寓意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中国结在清代的发展及其社会地位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阅读理解与逻辑推理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考查学生根据上下文选择合适的句子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使文章逻辑通顺的能力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语言知识与词汇运用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考查学生对特定词汇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symmetrical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symbolic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elegant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的理解。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历史与社会背景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考查学生对中国结历史发展的认知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古代可能用结绳记事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清代中国结的艺术化发展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素养考向.eps" descr="id:214748749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008313"/>
            <a:ext cx="2231775" cy="437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44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43527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 Chinese knots is a traditional art form of China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many different shapes of Chinese knots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Chinese knot is usually tied from a piece of rope into a shape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Flowers, birds, dragons and fish are the most common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usually not easy to make a Chinese knot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Nowadays, many gift shops in China sell Chinese knots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32958"/>
            <a:ext cx="11485848" cy="276979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 we don’t know much about the history of Chinese knots, we are still fond of these lovely pieces of art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Tourists buy them as gifts for their families and friends back at home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red represents good luck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knots were made by hand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Ancient tools have been found and they were probably used to tie knots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Each shape has its own symbolic meaning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539778" y="1142946"/>
            <a:ext cx="34977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100" dirty="0"/>
              <a:t>F</a:t>
            </a:r>
            <a:endParaRPr lang="zh-CN" altLang="en-US" sz="2100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229200"/>
            <a:ext cx="11485848" cy="1255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Chinese knot is usually tied from a piece of rope into a shape.”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中国结通常是用一根绳子系成一个形状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故空格处内容应与中国结的形状相关。选项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每个形状都有自己的象征意义。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　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17393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 Chinese knots is a traditional art form of China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many different shapes of Chinese knots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Chinese knot is usually tied from a piece of rope into a shape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Flowers, birds, dragons and fish are the most common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usually not easy to make a Chinese knot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Nowadays, many gift shops in China sell Chinese knots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sz="22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43921"/>
            <a:ext cx="11485848" cy="289733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 we don’t know much about the history of Chinese knots, we are still fond of these lovely pieces of art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Tourists buy them as gifts for their families and friends back at home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red represents good luck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knots were made by hand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Ancient tools have been found and they were probably used to tie knots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Each shape has its own symbolic meaning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231899" y="1961552"/>
            <a:ext cx="372218" cy="463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 dirty="0"/>
              <a:t>B</a:t>
            </a:r>
            <a:endParaRPr lang="zh-CN" altLang="en-US" sz="2200" dirty="0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5359917"/>
            <a:ext cx="11485848" cy="131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“Nowadays, many gift shops in China sell Chinese knots.”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如今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中国的许多礼品店都出售中国结。故空格处应与人们购买中国结相关。选项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游客们买它们作为礼物送给他们的家人和朋友。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24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123658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Chinese knots are symmetrical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对称的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Each kind of knot is named after its shape or its symbolic meaning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Knot makers can use a variety of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such as gold, green, blue or black, though the most commonly used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red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very long time ago, people may have used knots to record information before they started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Knots were also mentioned in ancient books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we’re not sure when people first started to use knots for art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835924"/>
            <a:ext cx="11485848" cy="289733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 we don’t know much about the history of Chinese knots, we are still fond of these lovely pieces of art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Tourists buy them as gifts for their families and friends back at home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red represents good luck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knots were made by hand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Ancient tools have been found and they were probably used to tie knots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Each shape has its own symbolic meaning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5751100"/>
            <a:ext cx="11485848" cy="9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“...though the most commonly used </a:t>
            </a:r>
            <a:r>
              <a:rPr lang="en-US" altLang="zh-CN" sz="2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red.”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中国结最常用的颜色是红色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故空格处应与中国结的颜色相关。选项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红色代表好运。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083168" y="1576345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13125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Chinese knots are symmetrical</a:t>
            </a:r>
            <a:r>
              <a:rPr lang="zh-CN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对称的</a:t>
            </a:r>
            <a:r>
              <a:rPr lang="zh-CN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19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Each kind of knot is named after its shape or its symbolic meaning</a:t>
            </a:r>
            <a:r>
              <a:rPr lang="en-US" altLang="zh-CN" sz="19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Knot makers can use a variety of </a:t>
            </a:r>
            <a:r>
              <a:rPr lang="en-US" altLang="zh-CN" sz="19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such as gold, green, blue or black, though the most commonly used </a:t>
            </a:r>
            <a:r>
              <a:rPr lang="en-US" altLang="zh-CN" sz="19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red</a:t>
            </a:r>
            <a:r>
              <a:rPr lang="en-US" altLang="zh-CN" sz="19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19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19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19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very long time ago, people may have used knots to record information before they started to write</a:t>
            </a:r>
            <a:r>
              <a:rPr lang="en-US" altLang="zh-CN" sz="19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9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19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19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sz="19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Knots were also mentioned in ancient books</a:t>
            </a:r>
            <a:r>
              <a:rPr lang="en-US" altLang="zh-CN" sz="19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we’re not sure when people first started to use knots for art</a:t>
            </a:r>
            <a:r>
              <a:rPr lang="en-US" altLang="zh-CN" sz="19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593367"/>
            <a:ext cx="11485848" cy="216399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19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19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9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 we don’t know much about the history of Chinese knots, we are still fond of these lovely pieces of art</a:t>
            </a:r>
            <a:r>
              <a:rPr lang="en-US" altLang="zh-CN" sz="19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19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19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9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Tourists buy them as gifts for their families and friends back at home</a:t>
            </a:r>
            <a:r>
              <a:rPr lang="en-US" altLang="zh-CN" sz="19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19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19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9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sz="19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sz="19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red represents good luck</a:t>
            </a:r>
            <a:r>
              <a:rPr lang="en-US" altLang="zh-CN" sz="19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19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19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9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knots were made by hand</a:t>
            </a:r>
            <a:r>
              <a:rPr lang="en-US" altLang="zh-CN" sz="19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19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19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9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Ancient tools have been found and they were probably used to tie knots</a:t>
            </a:r>
            <a:r>
              <a:rPr lang="en-US" altLang="zh-CN" sz="19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19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19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9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Each shape has its own symbolic meaning</a:t>
            </a:r>
            <a:r>
              <a:rPr lang="en-US" altLang="zh-CN" sz="19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4812690"/>
            <a:ext cx="11485848" cy="181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20000"/>
              </a:lnSpc>
              <a:spcAft>
                <a:spcPts val="0"/>
              </a:spcAft>
            </a:pPr>
            <a:r>
              <a:rPr lang="en-US" altLang="zh-CN" sz="19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19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19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19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19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very long time ago, people may have used knots to record information before they started to write.”</a:t>
            </a:r>
            <a:r>
              <a:rPr lang="zh-CN" altLang="zh-CN" sz="19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19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“Knots were also mentioned in ancient books. But we’re not sure when people first started to use knots for art.”</a:t>
            </a:r>
            <a:r>
              <a:rPr lang="zh-CN" altLang="zh-CN" sz="19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19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19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很久以前</a:t>
            </a:r>
            <a:r>
              <a:rPr lang="en-US" altLang="zh-CN" sz="19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19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人们可能在开始书写之前就使用绳结来记录信息。古书中也提到了绳结。但我们不确定人们是什么时候开始在艺术中使用绳结的。空格处内容应与古代的中国结相关。选项</a:t>
            </a:r>
            <a:r>
              <a:rPr lang="en-US" altLang="zh-CN" sz="19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19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19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人们发现了一些古老的工具</a:t>
            </a:r>
            <a:r>
              <a:rPr lang="en-US" altLang="zh-CN" sz="19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19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它们很可能是用来打绳结的。</a:t>
            </a:r>
            <a:r>
              <a:rPr lang="en-US" altLang="zh-CN" sz="19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19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19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19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　</a:t>
            </a:r>
            <a:endParaRPr lang="zh-CN" altLang="zh-CN" sz="1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407349" y="1804796"/>
            <a:ext cx="346570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900" dirty="0"/>
              <a:t>E</a:t>
            </a:r>
            <a:endParaRPr lang="zh-CN" altLang="en-US" sz="1900" dirty="0"/>
          </a:p>
        </p:txBody>
      </p:sp>
    </p:spTree>
    <p:extLst>
      <p:ext uri="{BB962C8B-B14F-4D97-AF65-F5344CB8AC3E}">
        <p14:creationId xmlns:p14="http://schemas.microsoft.com/office/powerpoint/2010/main" val="172543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the Qing Dynasty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1616-1911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artistic Chinese knots were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favoured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all levels of society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Patterns turned to be more and more artistic and elegant and the art of knotting reached its peak in the 19th century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988840"/>
            <a:ext cx="11485848" cy="267765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 we don’t know much about the history of Chinese knots, we are still fond of these lovely pieces of art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Tourists buy them as gifts for their families and friends back at home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red represents good luck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knots were made by hand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Ancient tools have been found and they were probably used to tie knots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Each shape has its own symbolic meaning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45390" y="1482579"/>
            <a:ext cx="3706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/>
              <a:t>A</a:t>
            </a:r>
            <a:endParaRPr lang="zh-CN" altLang="en-US" sz="2000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4730368"/>
            <a:ext cx="1148584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“During the Qing Dynasty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1616-1911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artistic Chinese knots were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favoured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all levels of society. Patterns turned to be more and more artistic and elegant and the art of knotting reached its peak in the 19th century.”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在清朝（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1616—1911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中国结艺术受到社会各阶层的青睐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图案变得越来越有艺术感和优雅性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绳结艺术在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世纪达到了顶峰。故空格处内容应与中国结的历史相关。选项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虽然我们对中国结的历史了解不多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但我们仍然喜欢这些可爱的艺术品。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　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</TotalTime>
  <Words>1214</Words>
  <Application>Microsoft Office PowerPoint</Application>
  <PresentationFormat>自定义</PresentationFormat>
  <Paragraphs>50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447</cp:revision>
  <dcterms:created xsi:type="dcterms:W3CDTF">2020-11-06T05:24:00Z</dcterms:created>
  <dcterms:modified xsi:type="dcterms:W3CDTF">2025-09-16T23:58:38Z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